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sldIdLst>
    <p:sldId id="256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66FFF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7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5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22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68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60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47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65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7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6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3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17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16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1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9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76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softuni.bg/users/profile/show/konstantinkirchev" TargetMode="External"/><Relationship Id="rId7" Type="http://schemas.openxmlformats.org/officeDocument/2006/relationships/image" Target="../media/image7.jpg"/><Relationship Id="rId2" Type="http://schemas.openxmlformats.org/officeDocument/2006/relationships/hyperlink" Target="https://softuni.bg/users/profile/show/l.kiko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0.jpg"/><Relationship Id="rId5" Type="http://schemas.openxmlformats.org/officeDocument/2006/relationships/hyperlink" Target="https://softuni.bg/users/profile/show/vessela" TargetMode="External"/><Relationship Id="rId10" Type="http://schemas.openxmlformats.org/officeDocument/2006/relationships/hyperlink" Target="https://github.com/EmiliaPavlova/Web-Development-Teamwork" TargetMode="External"/><Relationship Id="rId4" Type="http://schemas.openxmlformats.org/officeDocument/2006/relationships/hyperlink" Target="https://softuni.bg/users/profile/show/emilu" TargetMode="External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569616" cy="211628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8000" b="1" dirty="0" smtClean="0">
                <a:solidFill>
                  <a:srgbClr val="33CCCC"/>
                </a:solidFill>
                <a:latin typeface="Calibri" panose="020F0502020204030204" pitchFamily="34" charset="0"/>
              </a:rPr>
              <a:t>		</a:t>
            </a:r>
            <a:r>
              <a:rPr lang="en-US" sz="6200" b="1" dirty="0" smtClean="0">
                <a:solidFill>
                  <a:srgbClr val="33CCCC"/>
                </a:solidFill>
                <a:latin typeface="Calibri" panose="020F0502020204030204" pitchFamily="34" charset="0"/>
              </a:rPr>
              <a:t>	&lt;</a:t>
            </a:r>
            <a:r>
              <a:rPr lang="en-US" sz="6200" b="1" dirty="0" smtClean="0">
                <a:solidFill>
                  <a:srgbClr val="00FFFF"/>
                </a:solidFill>
                <a:latin typeface="Calibri" panose="020F0502020204030204" pitchFamily="34" charset="0"/>
              </a:rPr>
              <a:t>TEAM/&gt;</a:t>
            </a:r>
            <a:br>
              <a:rPr lang="en-US" sz="6200" b="1" dirty="0" smtClean="0">
                <a:solidFill>
                  <a:srgbClr val="00FFFF"/>
                </a:solidFill>
                <a:latin typeface="Calibri" panose="020F0502020204030204" pitchFamily="34" charset="0"/>
              </a:rPr>
            </a:br>
            <a:r>
              <a:rPr lang="en-US" sz="6200" b="1" dirty="0">
                <a:solidFill>
                  <a:srgbClr val="00FFFF"/>
                </a:solidFill>
                <a:latin typeface="Calibri" panose="020F0502020204030204" pitchFamily="34" charset="0"/>
              </a:rPr>
              <a:t>	</a:t>
            </a:r>
            <a:r>
              <a:rPr lang="en-US" sz="6200" b="1" dirty="0" smtClean="0">
                <a:solidFill>
                  <a:srgbClr val="00FFFF"/>
                </a:solidFill>
                <a:latin typeface="Calibri" panose="020F0502020204030204" pitchFamily="34" charset="0"/>
              </a:rPr>
              <a:t>	</a:t>
            </a:r>
            <a:r>
              <a:rPr lang="bg-BG" sz="6200" b="1" dirty="0" smtClean="0">
                <a:solidFill>
                  <a:srgbClr val="00FFFF"/>
                </a:solidFill>
                <a:latin typeface="Calibri" panose="020F0502020204030204" pitchFamily="34" charset="0"/>
              </a:rPr>
              <a:t>  </a:t>
            </a:r>
            <a:r>
              <a:rPr lang="en-US" sz="6200" b="1" dirty="0" smtClean="0">
                <a:solidFill>
                  <a:srgbClr val="00FFFF"/>
                </a:solidFill>
                <a:latin typeface="Calibri" panose="020F0502020204030204" pitchFamily="34" charset="0"/>
              </a:rPr>
              <a:t>		</a:t>
            </a:r>
            <a:r>
              <a:rPr lang="bg-BG" sz="6200" b="1" dirty="0" smtClean="0">
                <a:solidFill>
                  <a:srgbClr val="00FFFF"/>
                </a:solidFill>
                <a:latin typeface="Calibri" panose="020F0502020204030204" pitchFamily="34" charset="0"/>
              </a:rPr>
              <a:t> </a:t>
            </a:r>
            <a:r>
              <a:rPr lang="en-US" sz="6200" b="1" dirty="0" smtClean="0">
                <a:solidFill>
                  <a:srgbClr val="00FFFF"/>
                </a:solidFill>
                <a:latin typeface="Calibri" panose="020F0502020204030204" pitchFamily="34" charset="0"/>
              </a:rPr>
              <a:t>&lt;</a:t>
            </a:r>
            <a:r>
              <a:rPr lang="en-US" sz="6200" b="1" dirty="0" smtClean="0">
                <a:solidFill>
                  <a:srgbClr val="00FFFF"/>
                </a:solidFill>
                <a:latin typeface="Calibri" panose="020F0502020204030204" pitchFamily="34" charset="0"/>
              </a:rPr>
              <a:t>EMERALD/&gt;</a:t>
            </a:r>
            <a:r>
              <a:rPr lang="en-US" sz="67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/>
            </a:r>
            <a:br>
              <a:rPr lang="en-US" sz="6700" b="1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sz="6700" b="1" dirty="0">
                <a:solidFill>
                  <a:schemeClr val="tx1"/>
                </a:solidFill>
                <a:latin typeface="Calibri" panose="020F0502020204030204" pitchFamily="34" charset="0"/>
              </a:rPr>
              <a:t/>
            </a:r>
            <a:br>
              <a:rPr lang="en-US" sz="6700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bg-BG" sz="4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bg-BG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/>
            </a:r>
            <a:br>
              <a:rPr lang="bg-BG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</a:br>
            <a:r>
              <a:rPr lang="bg-BG" sz="4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/>
            </a:r>
            <a:br>
              <a:rPr lang="bg-BG" sz="4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</a:br>
            <a:endParaRPr lang="bg-BG" sz="4400" b="1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24" y="-83354"/>
            <a:ext cx="4887118" cy="1245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9" y="935961"/>
            <a:ext cx="2986403" cy="3139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359" y="0"/>
            <a:ext cx="3118300" cy="3827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42" y="135962"/>
            <a:ext cx="2091125" cy="24627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42358" y="3471464"/>
            <a:ext cx="11037044" cy="1422600"/>
          </a:xfrm>
          <a:prstGeom prst="rect">
            <a:avLst/>
          </a:prstGeom>
        </p:spPr>
        <p:txBody>
          <a:bodyPr vert="horz" lIns="1512000" tIns="45720" rIns="0" bIns="45720" rtlCol="0" anchor="t">
            <a:normAutofit fontScale="2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8000" b="1" dirty="0" smtClean="0">
                <a:solidFill>
                  <a:srgbClr val="33CCCC"/>
                </a:solidFill>
                <a:latin typeface="Calibri" panose="020F0502020204030204" pitchFamily="34" charset="0"/>
              </a:rPr>
              <a:t>	</a:t>
            </a:r>
            <a:r>
              <a:rPr lang="bg-BG" sz="6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	       		   	</a:t>
            </a:r>
            <a:r>
              <a:rPr lang="en-US" sz="64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6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		 					   </a:t>
            </a:r>
            <a:r>
              <a:rPr lang="en-US" sz="22200" b="1" dirty="0">
                <a:solidFill>
                  <a:srgbClr val="00FFFF"/>
                </a:solidFill>
                <a:latin typeface="Calibri" panose="020F0502020204030204" pitchFamily="34" charset="0"/>
              </a:rPr>
              <a:t>&lt;</a:t>
            </a:r>
            <a:r>
              <a:rPr lang="en-US" sz="22200" b="1" dirty="0" smtClean="0">
                <a:solidFill>
                  <a:srgbClr val="00FFFF"/>
                </a:solidFill>
                <a:latin typeface="Calibri" panose="020F0502020204030204" pitchFamily="34" charset="0"/>
              </a:rPr>
              <a:t>vessela.cloudvps.bg/&gt;</a:t>
            </a:r>
            <a:r>
              <a:rPr lang="en-US" sz="22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/>
            </a:r>
            <a:br>
              <a:rPr lang="en-US" sz="22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</a:br>
            <a:r>
              <a:rPr lang="bg-BG" sz="6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/>
            </a:r>
            <a:br>
              <a:rPr lang="bg-BG" sz="6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</a:br>
            <a:r>
              <a:rPr lang="bg-BG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/>
            </a:r>
            <a:br>
              <a:rPr lang="bg-BG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</a:br>
            <a:endParaRPr lang="bg-BG" sz="3200" b="1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67059" y="5303971"/>
            <a:ext cx="12099718" cy="1791636"/>
          </a:xfrm>
          <a:prstGeom prst="rect">
            <a:avLst/>
          </a:prstGeom>
        </p:spPr>
        <p:txBody>
          <a:bodyPr vert="horz" lIns="1656000" tIns="45720" rIns="0" bIns="45720" rtlCol="0" anchor="t">
            <a:normAutofit fontScale="3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17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&lt;Teamwork </a:t>
            </a:r>
            <a:r>
              <a:rPr lang="en-US" sz="11700" b="1" dirty="0">
                <a:solidFill>
                  <a:schemeClr val="tx1"/>
                </a:solidFill>
                <a:latin typeface="Calibri" panose="020F0502020204030204" pitchFamily="34" charset="0"/>
              </a:rPr>
              <a:t>Project Assignment for </a:t>
            </a:r>
            <a:r>
              <a:rPr lang="en-US" sz="117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the web </a:t>
            </a:r>
            <a:r>
              <a:rPr lang="en-US" sz="11700" b="1" dirty="0">
                <a:solidFill>
                  <a:schemeClr val="tx1"/>
                </a:solidFill>
                <a:latin typeface="Calibri" panose="020F0502020204030204" pitchFamily="34" charset="0"/>
              </a:rPr>
              <a:t>Fundamentals (HTML &amp; </a:t>
            </a:r>
            <a:r>
              <a:rPr lang="en-US" sz="117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CSS) Course </a:t>
            </a:r>
            <a:r>
              <a:rPr lang="en-US" sz="11700" b="1" dirty="0">
                <a:solidFill>
                  <a:schemeClr val="tx1"/>
                </a:solidFill>
                <a:latin typeface="Calibri" panose="020F0502020204030204" pitchFamily="34" charset="0"/>
              </a:rPr>
              <a:t>@ </a:t>
            </a:r>
            <a:r>
              <a:rPr lang="en-US" sz="117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SoftUni/&gt;</a:t>
            </a:r>
            <a:r>
              <a:rPr lang="bg-BG" sz="117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	</a:t>
            </a:r>
            <a:r>
              <a:rPr lang="en-US" sz="64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6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		 					</a:t>
            </a:r>
            <a:r>
              <a:rPr lang="bg-BG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/>
            </a:r>
            <a:br>
              <a:rPr lang="bg-BG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</a:br>
            <a:endParaRPr lang="bg-BG" sz="3200" b="1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7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7932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33CCCC"/>
                </a:solidFill>
                <a:latin typeface="Calibri" panose="020F0502020204030204" pitchFamily="34" charset="0"/>
              </a:rPr>
              <a:t>&lt;TEAM EMERALD/&gt;</a:t>
            </a:r>
            <a:endParaRPr lang="bg-BG" sz="6000" dirty="0">
              <a:solidFill>
                <a:srgbClr val="33CCCC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698171"/>
            <a:ext cx="11756573" cy="4762544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           </a:t>
            </a:r>
          </a:p>
          <a:p>
            <a:pPr marL="1371600" lvl="3" indent="0">
              <a:buNone/>
            </a:pPr>
            <a:r>
              <a:rPr lang="en-US" sz="3500" b="1" dirty="0" smtClean="0"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hlinkClick r:id="rId2"/>
              </a:rPr>
              <a:t>&lt;Lyuben Kikov</a:t>
            </a:r>
            <a:r>
              <a:rPr lang="en-US" sz="3500" b="1" dirty="0" smtClean="0"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hlinkClick r:id="rId2"/>
              </a:rPr>
              <a:t>/&gt;</a:t>
            </a:r>
            <a:endParaRPr lang="en-US" sz="3500" b="1" dirty="0" smtClean="0"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0" lvl="3" indent="0">
              <a:buNone/>
            </a:pPr>
            <a:endParaRPr lang="en-US" sz="3500" b="1" dirty="0" smtClean="0"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0" lvl="3" indent="0">
              <a:buNone/>
            </a:pPr>
            <a:r>
              <a:rPr lang="en-US" sz="3500" b="1" dirty="0" smtClean="0"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hlinkClick r:id="rId3"/>
              </a:rPr>
              <a:t>&lt;Konstantin Kirchev</a:t>
            </a:r>
            <a:r>
              <a:rPr lang="en-US" sz="3500" b="1" dirty="0"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hlinkClick r:id="rId2"/>
              </a:rPr>
              <a:t>/&gt;</a:t>
            </a:r>
            <a:endParaRPr lang="en-US" sz="3500" b="1" dirty="0" smtClean="0"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0" lvl="3" indent="0">
              <a:buNone/>
            </a:pPr>
            <a:endParaRPr lang="en-US" sz="3500" b="1" dirty="0" smtClean="0"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0" lvl="3" indent="0">
              <a:buNone/>
            </a:pPr>
            <a:r>
              <a:rPr lang="en-US" sz="3500" b="1" dirty="0" smtClean="0"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hlinkClick r:id="rId4"/>
              </a:rPr>
              <a:t>&lt;Emilia Pavlova</a:t>
            </a:r>
            <a:r>
              <a:rPr lang="en-US" sz="3500" b="1" dirty="0"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hlinkClick r:id="rId2"/>
              </a:rPr>
              <a:t>/&gt;</a:t>
            </a:r>
            <a:endParaRPr lang="en-US" sz="3500" b="1" dirty="0" smtClean="0"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0" lvl="3" indent="0">
              <a:buNone/>
            </a:pPr>
            <a:endParaRPr lang="en-US" sz="3500" b="1" dirty="0"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0" lvl="3" indent="0">
              <a:buNone/>
            </a:pPr>
            <a:r>
              <a:rPr lang="en-US" sz="3500" b="1" dirty="0" smtClean="0"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hlinkClick r:id="rId5"/>
              </a:rPr>
              <a:t>&lt;Vesela Toleva</a:t>
            </a:r>
            <a:r>
              <a:rPr lang="en-US" sz="3500" b="1" dirty="0"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hlinkClick r:id="rId2"/>
              </a:rPr>
              <a:t>/&gt;</a:t>
            </a:r>
            <a:endParaRPr lang="en-US" sz="3500" b="1" dirty="0"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361070"/>
            <a:ext cx="816929" cy="8169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225099"/>
            <a:ext cx="816929" cy="8169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6" y="2089128"/>
            <a:ext cx="816929" cy="8169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5497041"/>
            <a:ext cx="816929" cy="8169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677" y="2089128"/>
            <a:ext cx="4224842" cy="42248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11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30629"/>
            <a:ext cx="9905998" cy="19050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33CCCC"/>
                </a:solidFill>
                <a:latin typeface="Calibri" panose="020F0502020204030204" pitchFamily="34" charset="0"/>
              </a:rPr>
              <a:t>&lt;TEAM EMERALD/&gt;</a:t>
            </a:r>
            <a:endParaRPr lang="bg-BG" sz="6000" b="1" dirty="0">
              <a:solidFill>
                <a:srgbClr val="33CCCC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35629"/>
            <a:ext cx="10471832" cy="4539342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600" b="1" dirty="0" smtClean="0">
                <a:latin typeface="Calibri" panose="020F0502020204030204" pitchFamily="34" charset="0"/>
              </a:rPr>
              <a:t>    The </a:t>
            </a:r>
            <a:r>
              <a:rPr lang="en-US" sz="3600" b="1" dirty="0">
                <a:latin typeface="Calibri" panose="020F0502020204030204" pitchFamily="34" charset="0"/>
              </a:rPr>
              <a:t>Three </a:t>
            </a:r>
            <a:r>
              <a:rPr lang="en-US" sz="3600" b="1" dirty="0" smtClean="0">
                <a:solidFill>
                  <a:srgbClr val="33CCCC"/>
                </a:solidFill>
                <a:latin typeface="Calibri" panose="020F0502020204030204" pitchFamily="34" charset="0"/>
              </a:rPr>
              <a:t>Softwareers</a:t>
            </a:r>
            <a:r>
              <a:rPr lang="en-US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3500" b="1" dirty="0" smtClean="0">
                <a:latin typeface="Calibri" panose="020F0502020204030204" pitchFamily="34" charset="0"/>
              </a:rPr>
              <a:t>– story about three young</a:t>
            </a:r>
            <a:r>
              <a:rPr lang="en-US" sz="3500" b="1" dirty="0">
                <a:latin typeface="Calibri" panose="020F0502020204030204" pitchFamily="34" charset="0"/>
              </a:rPr>
              <a:t>, </a:t>
            </a:r>
            <a:r>
              <a:rPr lang="en-US" sz="3500" b="1" dirty="0" smtClean="0">
                <a:latin typeface="Calibri" panose="020F0502020204030204" pitchFamily="34" charset="0"/>
              </a:rPr>
              <a:t>intelligent, handsome and </a:t>
            </a:r>
            <a:r>
              <a:rPr lang="en-US" sz="3500" b="1" dirty="0">
                <a:latin typeface="Calibri" panose="020F0502020204030204" pitchFamily="34" charset="0"/>
              </a:rPr>
              <a:t>brave knights</a:t>
            </a:r>
            <a:r>
              <a:rPr lang="en-US" sz="3500" b="1" dirty="0" smtClean="0">
                <a:latin typeface="Calibri" panose="020F0502020204030204" pitchFamily="34" charset="0"/>
              </a:rPr>
              <a:t>!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500" b="1" dirty="0" smtClean="0">
                <a:latin typeface="Calibri" panose="020F0502020204030204" pitchFamily="34" charset="0"/>
              </a:rPr>
              <a:t>    Their mission is to teach all </a:t>
            </a:r>
            <a:r>
              <a:rPr lang="en-US" sz="3500" b="1" dirty="0">
                <a:latin typeface="Calibri" panose="020F0502020204030204" pitchFamily="34" charset="0"/>
              </a:rPr>
              <a:t>the </a:t>
            </a:r>
            <a:r>
              <a:rPr lang="en-US" sz="3500" b="1" dirty="0" smtClean="0">
                <a:latin typeface="Calibri" panose="020F0502020204030204" pitchFamily="34" charset="0"/>
              </a:rPr>
              <a:t>lame candidate programmers to code with all the best practices.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500" b="1" dirty="0" smtClean="0">
                <a:latin typeface="Calibri" panose="020F0502020204030204" pitchFamily="34" charset="0"/>
              </a:rPr>
              <a:t>    They are fighting </a:t>
            </a:r>
            <a:r>
              <a:rPr lang="en-US" sz="3500" b="1" dirty="0" smtClean="0">
                <a:latin typeface="Calibri" panose="020F0502020204030204" pitchFamily="34" charset="0"/>
              </a:rPr>
              <a:t>against  boring life and trying to answer all the stupid questions they have been asked.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b="1" dirty="0">
              <a:latin typeface="Calibri" panose="020F0502020204030204" pitchFamily="34" charset="0"/>
            </a:endParaRPr>
          </a:p>
          <a:p>
            <a:pPr algn="r"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Calibri" panose="020F0502020204030204" pitchFamily="34" charset="0"/>
              </a:rPr>
              <a:t>… To Be Continued </a:t>
            </a:r>
            <a:r>
              <a:rPr lang="en-US" sz="2800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bg-BG" sz="2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05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349</TotalTime>
  <Words>103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Wingdings</vt:lpstr>
      <vt:lpstr>Mesh</vt:lpstr>
      <vt:lpstr>   &lt;TEAM/&gt;        &lt;EMERALD/&gt;     </vt:lpstr>
      <vt:lpstr>&lt;TEAM EMERALD/&gt;</vt:lpstr>
      <vt:lpstr>&lt;TEAM EMERALD/&gt;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EMERALD</dc:title>
  <dc:creator>Vesela Toleva</dc:creator>
  <cp:lastModifiedBy>Vesela Toleva</cp:lastModifiedBy>
  <cp:revision>24</cp:revision>
  <dcterms:created xsi:type="dcterms:W3CDTF">2015-03-04T16:55:03Z</dcterms:created>
  <dcterms:modified xsi:type="dcterms:W3CDTF">2015-03-05T00:05:56Z</dcterms:modified>
</cp:coreProperties>
</file>